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3.xml.rels" ContentType="application/vnd.openxmlformats-package.relationships+xml"/>
  <Override PartName="/ppt/notesSlides/notesSlide3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26.png" ContentType="image/png"/>
  <Override PartName="/ppt/media/image13.png" ContentType="image/png"/>
  <Override PartName="/ppt/media/image8.png" ContentType="image/png"/>
  <Override PartName="/ppt/media/image38.png" ContentType="image/png"/>
  <Override PartName="/ppt/media/image40.png" ContentType="image/png"/>
  <Override PartName="/ppt/media/image9.png" ContentType="image/png"/>
  <Override PartName="/ppt/media/image39.png" ContentType="image/png"/>
  <Override PartName="/ppt/media/image41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10.png" ContentType="image/png"/>
  <Override PartName="/ppt/media/image46.png" ContentType="image/png"/>
  <Override PartName="/ppt/media/image11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29.png" ContentType="image/png"/>
  <Override PartName="/ppt/media/image5.png" ContentType="image/png"/>
  <Override PartName="/ppt/media/image35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69B38B30-0B10-4C93-8B6A-34B6B9DA667E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573120" y="1336680"/>
            <a:ext cx="6408720" cy="360360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4040" cy="4205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10"/>
          </p:nvPr>
        </p:nvSpPr>
        <p:spPr>
          <a:xfrm>
            <a:off x="4281480" y="10155240"/>
            <a:ext cx="3272400" cy="532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lnSpc>
                <a:spcPct val="100000"/>
              </a:lnSpc>
              <a:buNone/>
              <a:def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7CA9D29-695A-4B13-B2D1-34F83F8195B3}" type="slidenum">
              <a:rPr b="0" lang="en-FI" sz="1200" spc="-1" strike="noStrike">
                <a:solidFill>
                  <a:srgbClr val="000000"/>
                </a:solidFill>
                <a:latin typeface="Times New Roman"/>
                <a:ea typeface="+mn-ea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8944D9-459D-41EB-9964-489893062E8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A44A2D-9ABD-4C7C-9720-E0EF22AEADF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891B9AA-01B8-4EBA-9E85-B9F0DE6DA43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6DC0F0F-9E94-46FB-9812-6B93A6009F6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D7F865-18F1-4419-AA5A-E6E1D3F3F7D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49789D-CB06-4D6B-B25E-59F0721803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747F2B7-A14A-4824-9318-B901994B462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660C71-AC80-4788-ACB7-E35D660DC83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824E990-D67B-4E15-A434-2925165EC09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D331F30-9A14-46EA-BABF-792E62273B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E961C52-9B39-49BF-AF3C-7E3800D0D7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4688FA-6BF3-491F-938C-89E4BB86DC0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0940E0-0110-458C-8800-ED3CFFC11B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F06D0E-6C7C-4BA0-81E2-EC0816C5DA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84A2024-726E-461D-85DA-3110D9B870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C8572BB-F1BB-491D-AF3F-707C4A4772C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EBD3B0F-2CD8-4837-B460-EF261656A2F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3BACCFE-B4E1-42E6-842D-D6A7EBF5F11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C7BB55E-97B1-463D-A520-7856505EFB6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34A466-38DD-431A-BD45-34D4F5F4DEC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E2F2E1-FA07-43BF-91E1-35F87D40CE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1B607AE-CED7-4143-9E97-2DBE4104335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96F6E7C-2CB0-4751-8439-0AB2CDC105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FE51F3-B8E0-41A3-AF0B-5FD6949123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37440" cy="35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73C291B-E405-464E-AD4D-C0D0529F227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37440" cy="35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09040" cy="35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GB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37440" cy="35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FB7A52F-186C-4DDB-B72E-CEE0D5324E4E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37440" cy="35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59" descr=""/>
          <p:cNvPicPr/>
          <p:nvPr/>
        </p:nvPicPr>
        <p:blipFill>
          <a:blip r:embed="rId1"/>
          <a:stretch/>
        </p:blipFill>
        <p:spPr>
          <a:xfrm>
            <a:off x="8676000" y="720000"/>
            <a:ext cx="3278160" cy="2695320"/>
          </a:xfrm>
          <a:prstGeom prst="rect">
            <a:avLst/>
          </a:prstGeom>
          <a:ln w="0">
            <a:noFill/>
          </a:ln>
        </p:spPr>
      </p:pic>
      <p:pic>
        <p:nvPicPr>
          <p:cNvPr id="89" name="Picture 60" descr=""/>
          <p:cNvPicPr/>
          <p:nvPr/>
        </p:nvPicPr>
        <p:blipFill>
          <a:blip r:embed="rId2"/>
          <a:stretch/>
        </p:blipFill>
        <p:spPr>
          <a:xfrm>
            <a:off x="1404000" y="720000"/>
            <a:ext cx="3235320" cy="266004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61" descr=""/>
          <p:cNvPicPr/>
          <p:nvPr/>
        </p:nvPicPr>
        <p:blipFill>
          <a:blip r:embed="rId3"/>
          <a:stretch/>
        </p:blipFill>
        <p:spPr>
          <a:xfrm>
            <a:off x="5148000" y="723960"/>
            <a:ext cx="3273480" cy="2691360"/>
          </a:xfrm>
          <a:prstGeom prst="rect">
            <a:avLst/>
          </a:prstGeom>
          <a:ln w="0">
            <a:noFill/>
          </a:ln>
        </p:spPr>
      </p:pic>
      <p:sp>
        <p:nvSpPr>
          <p:cNvPr id="91" name="Rectangle 62"/>
          <p:cNvSpPr/>
          <p:nvPr/>
        </p:nvSpPr>
        <p:spPr>
          <a:xfrm>
            <a:off x="2052000" y="342720"/>
            <a:ext cx="197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Rectangle 63"/>
          <p:cNvSpPr/>
          <p:nvPr/>
        </p:nvSpPr>
        <p:spPr>
          <a:xfrm>
            <a:off x="5760000" y="360000"/>
            <a:ext cx="197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3" name="Rectangle 64"/>
          <p:cNvSpPr/>
          <p:nvPr/>
        </p:nvSpPr>
        <p:spPr>
          <a:xfrm>
            <a:off x="9216000" y="360000"/>
            <a:ext cx="197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94" name="Picture 65" descr=""/>
          <p:cNvPicPr/>
          <p:nvPr/>
        </p:nvPicPr>
        <p:blipFill>
          <a:blip r:embed="rId4"/>
          <a:stretch/>
        </p:blipFill>
        <p:spPr>
          <a:xfrm>
            <a:off x="1396800" y="3996000"/>
            <a:ext cx="3278520" cy="2695320"/>
          </a:xfrm>
          <a:prstGeom prst="rect">
            <a:avLst/>
          </a:prstGeom>
          <a:ln w="0">
            <a:noFill/>
          </a:ln>
        </p:spPr>
      </p:pic>
      <p:sp>
        <p:nvSpPr>
          <p:cNvPr id="95" name="Rectangle 66"/>
          <p:cNvSpPr/>
          <p:nvPr/>
        </p:nvSpPr>
        <p:spPr>
          <a:xfrm>
            <a:off x="180000" y="180000"/>
            <a:ext cx="143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96" name="Rectangle 67"/>
          <p:cNvSpPr/>
          <p:nvPr/>
        </p:nvSpPr>
        <p:spPr>
          <a:xfrm>
            <a:off x="180000" y="3617280"/>
            <a:ext cx="143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Sructure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97" name="Picture 68" descr=""/>
          <p:cNvPicPr/>
          <p:nvPr/>
        </p:nvPicPr>
        <p:blipFill>
          <a:blip r:embed="rId5"/>
          <a:stretch/>
        </p:blipFill>
        <p:spPr>
          <a:xfrm>
            <a:off x="5177160" y="4032000"/>
            <a:ext cx="3278160" cy="269532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69" descr=""/>
          <p:cNvPicPr/>
          <p:nvPr/>
        </p:nvPicPr>
        <p:blipFill>
          <a:blip r:embed="rId6"/>
          <a:stretch/>
        </p:blipFill>
        <p:spPr>
          <a:xfrm>
            <a:off x="8640000" y="4044240"/>
            <a:ext cx="3273480" cy="269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3504240" y="3240000"/>
            <a:ext cx="5315400" cy="3325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 70"/>
          <p:cNvSpPr/>
          <p:nvPr/>
        </p:nvSpPr>
        <p:spPr>
          <a:xfrm>
            <a:off x="2052000" y="342720"/>
            <a:ext cx="197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20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0" name="Rectangle 71"/>
          <p:cNvSpPr/>
          <p:nvPr/>
        </p:nvSpPr>
        <p:spPr>
          <a:xfrm>
            <a:off x="5760000" y="360000"/>
            <a:ext cx="197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50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1" name="Rectangle 72"/>
          <p:cNvSpPr/>
          <p:nvPr/>
        </p:nvSpPr>
        <p:spPr>
          <a:xfrm>
            <a:off x="9216000" y="360000"/>
            <a:ext cx="197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n_neighbors = 100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2" name="Rectangle 73"/>
          <p:cNvSpPr/>
          <p:nvPr/>
        </p:nvSpPr>
        <p:spPr>
          <a:xfrm>
            <a:off x="180000" y="180000"/>
            <a:ext cx="161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Astral40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03" name="Rectangle 74"/>
          <p:cNvSpPr/>
          <p:nvPr/>
        </p:nvSpPr>
        <p:spPr>
          <a:xfrm>
            <a:off x="180000" y="3617280"/>
            <a:ext cx="16153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Astral95</a:t>
            </a:r>
            <a:endParaRPr b="0" lang="en-GB" sz="2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04" name="Picture 75" descr=""/>
          <p:cNvPicPr/>
          <p:nvPr/>
        </p:nvPicPr>
        <p:blipFill>
          <a:blip r:embed="rId1"/>
          <a:stretch/>
        </p:blipFill>
        <p:spPr>
          <a:xfrm>
            <a:off x="1620000" y="720000"/>
            <a:ext cx="3278160" cy="2695320"/>
          </a:xfrm>
          <a:prstGeom prst="rect">
            <a:avLst/>
          </a:prstGeom>
          <a:ln w="0">
            <a:noFill/>
          </a:ln>
        </p:spPr>
      </p:pic>
      <p:pic>
        <p:nvPicPr>
          <p:cNvPr id="105" name="Picture 76" descr=""/>
          <p:cNvPicPr/>
          <p:nvPr/>
        </p:nvPicPr>
        <p:blipFill>
          <a:blip r:embed="rId2"/>
          <a:stretch/>
        </p:blipFill>
        <p:spPr>
          <a:xfrm>
            <a:off x="5181840" y="720000"/>
            <a:ext cx="3278160" cy="2695320"/>
          </a:xfrm>
          <a:prstGeom prst="rect">
            <a:avLst/>
          </a:prstGeom>
          <a:ln w="0">
            <a:noFill/>
          </a:ln>
        </p:spPr>
      </p:pic>
      <p:pic>
        <p:nvPicPr>
          <p:cNvPr id="106" name="Picture 77" descr=""/>
          <p:cNvPicPr/>
          <p:nvPr/>
        </p:nvPicPr>
        <p:blipFill>
          <a:blip r:embed="rId3"/>
          <a:stretch/>
        </p:blipFill>
        <p:spPr>
          <a:xfrm>
            <a:off x="8609400" y="730080"/>
            <a:ext cx="3265920" cy="2685240"/>
          </a:xfrm>
          <a:prstGeom prst="rect">
            <a:avLst/>
          </a:prstGeom>
          <a:ln w="0">
            <a:noFill/>
          </a:ln>
        </p:spPr>
      </p:pic>
      <p:pic>
        <p:nvPicPr>
          <p:cNvPr id="107" name="Picture 78" descr=""/>
          <p:cNvPicPr/>
          <p:nvPr/>
        </p:nvPicPr>
        <p:blipFill>
          <a:blip r:embed="rId4"/>
          <a:stretch/>
        </p:blipFill>
        <p:spPr>
          <a:xfrm>
            <a:off x="1577160" y="3960000"/>
            <a:ext cx="3278160" cy="2695320"/>
          </a:xfrm>
          <a:prstGeom prst="rect">
            <a:avLst/>
          </a:prstGeom>
          <a:ln w="0">
            <a:noFill/>
          </a:ln>
        </p:spPr>
      </p:pic>
      <p:pic>
        <p:nvPicPr>
          <p:cNvPr id="108" name="Picture 79" descr=""/>
          <p:cNvPicPr/>
          <p:nvPr/>
        </p:nvPicPr>
        <p:blipFill>
          <a:blip r:embed="rId5"/>
          <a:stretch/>
        </p:blipFill>
        <p:spPr>
          <a:xfrm>
            <a:off x="5181840" y="3960000"/>
            <a:ext cx="3273480" cy="2691360"/>
          </a:xfrm>
          <a:prstGeom prst="rect">
            <a:avLst/>
          </a:prstGeom>
          <a:ln w="0">
            <a:noFill/>
          </a:ln>
        </p:spPr>
      </p:pic>
      <p:pic>
        <p:nvPicPr>
          <p:cNvPr id="109" name="Picture 80" descr=""/>
          <p:cNvPicPr/>
          <p:nvPr/>
        </p:nvPicPr>
        <p:blipFill>
          <a:blip r:embed="rId6"/>
          <a:stretch/>
        </p:blipFill>
        <p:spPr>
          <a:xfrm>
            <a:off x="8460360" y="4140000"/>
            <a:ext cx="3415320" cy="269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3" descr=""/>
          <p:cNvPicPr/>
          <p:nvPr/>
        </p:nvPicPr>
        <p:blipFill>
          <a:blip r:embed="rId1"/>
          <a:srcRect l="0" t="0" r="7137" b="0"/>
          <a:stretch/>
        </p:blipFill>
        <p:spPr>
          <a:xfrm>
            <a:off x="3096000" y="972000"/>
            <a:ext cx="3004200" cy="2660040"/>
          </a:xfrm>
          <a:prstGeom prst="rect">
            <a:avLst/>
          </a:prstGeom>
          <a:ln w="0">
            <a:noFill/>
          </a:ln>
        </p:spPr>
      </p:pic>
      <p:pic>
        <p:nvPicPr>
          <p:cNvPr id="111" name="Picture 5" descr=""/>
          <p:cNvPicPr/>
          <p:nvPr/>
        </p:nvPicPr>
        <p:blipFill>
          <a:blip r:embed="rId2"/>
          <a:srcRect l="0" t="0" r="7326" b="0"/>
          <a:stretch/>
        </p:blipFill>
        <p:spPr>
          <a:xfrm>
            <a:off x="3151080" y="3895920"/>
            <a:ext cx="3038040" cy="2695320"/>
          </a:xfrm>
          <a:prstGeom prst="rect">
            <a:avLst/>
          </a:prstGeom>
          <a:ln w="0">
            <a:noFill/>
          </a:ln>
        </p:spPr>
      </p:pic>
      <p:pic>
        <p:nvPicPr>
          <p:cNvPr id="112" name="Picture 6" descr=""/>
          <p:cNvPicPr/>
          <p:nvPr/>
        </p:nvPicPr>
        <p:blipFill>
          <a:blip r:embed="rId3"/>
          <a:srcRect l="0" t="0" r="7305" b="0"/>
          <a:stretch/>
        </p:blipFill>
        <p:spPr>
          <a:xfrm>
            <a:off x="6104520" y="972000"/>
            <a:ext cx="3038040" cy="2695320"/>
          </a:xfrm>
          <a:prstGeom prst="rect">
            <a:avLst/>
          </a:prstGeom>
          <a:ln w="0">
            <a:noFill/>
          </a:ln>
        </p:spPr>
      </p:pic>
      <p:pic>
        <p:nvPicPr>
          <p:cNvPr id="113" name="Picture 7" descr=""/>
          <p:cNvPicPr/>
          <p:nvPr/>
        </p:nvPicPr>
        <p:blipFill>
          <a:blip r:embed="rId4"/>
          <a:srcRect l="0" t="0" r="7305" b="0"/>
          <a:stretch/>
        </p:blipFill>
        <p:spPr>
          <a:xfrm>
            <a:off x="6104520" y="3905280"/>
            <a:ext cx="3038040" cy="2695320"/>
          </a:xfrm>
          <a:prstGeom prst="rect">
            <a:avLst/>
          </a:prstGeom>
          <a:ln w="0">
            <a:noFill/>
          </a:ln>
        </p:spPr>
      </p:pic>
      <p:pic>
        <p:nvPicPr>
          <p:cNvPr id="114" name="Picture 8" descr=""/>
          <p:cNvPicPr/>
          <p:nvPr/>
        </p:nvPicPr>
        <p:blipFill>
          <a:blip r:embed="rId5"/>
          <a:srcRect l="76918" t="24854" r="0" b="47232"/>
          <a:stretch/>
        </p:blipFill>
        <p:spPr>
          <a:xfrm>
            <a:off x="9057600" y="3174840"/>
            <a:ext cx="761400" cy="773640"/>
          </a:xfrm>
          <a:prstGeom prst="rect">
            <a:avLst/>
          </a:prstGeom>
          <a:ln w="0">
            <a:noFill/>
          </a:ln>
        </p:spPr>
      </p:pic>
      <p:sp>
        <p:nvSpPr>
          <p:cNvPr id="115" name="Rectangle 9"/>
          <p:cNvSpPr/>
          <p:nvPr/>
        </p:nvSpPr>
        <p:spPr>
          <a:xfrm>
            <a:off x="3263040" y="62028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6" name="Rectangle 10"/>
          <p:cNvSpPr/>
          <p:nvPr/>
        </p:nvSpPr>
        <p:spPr>
          <a:xfrm>
            <a:off x="6271200" y="66816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7" name="Rectangle 11"/>
          <p:cNvSpPr/>
          <p:nvPr/>
        </p:nvSpPr>
        <p:spPr>
          <a:xfrm>
            <a:off x="3212640" y="357912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8" name="Rectangle 12"/>
          <p:cNvSpPr/>
          <p:nvPr/>
        </p:nvSpPr>
        <p:spPr>
          <a:xfrm>
            <a:off x="6262920" y="357912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840000" y="83520"/>
            <a:ext cx="1500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Sequence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3824280" y="83520"/>
            <a:ext cx="1860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Structure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1" name="Rectangle 120"/>
          <p:cNvSpPr/>
          <p:nvPr/>
        </p:nvSpPr>
        <p:spPr>
          <a:xfrm rot="16200000">
            <a:off x="-436320" y="1903320"/>
            <a:ext cx="1500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40</a:t>
            </a:r>
            <a:endParaRPr b="0" lang="en-GB" sz="2600" spc="-1" strike="noStrike">
              <a:latin typeface="Arial"/>
            </a:endParaRPr>
          </a:p>
        </p:txBody>
      </p:sp>
      <p:sp>
        <p:nvSpPr>
          <p:cNvPr id="122" name="Rectangle 121"/>
          <p:cNvSpPr/>
          <p:nvPr/>
        </p:nvSpPr>
        <p:spPr>
          <a:xfrm rot="16200000">
            <a:off x="-519840" y="4963320"/>
            <a:ext cx="1500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Astral 95</a:t>
            </a:r>
            <a:endParaRPr b="0" lang="en-GB" sz="2600" spc="-1" strike="noStrike">
              <a:latin typeface="Arial"/>
            </a:endParaRPr>
          </a:p>
        </p:txBody>
      </p:sp>
      <p:pic>
        <p:nvPicPr>
          <p:cNvPr id="123" name="Picture 122" descr=""/>
          <p:cNvPicPr/>
          <p:nvPr/>
        </p:nvPicPr>
        <p:blipFill>
          <a:blip r:embed="rId6"/>
          <a:srcRect l="34729" t="0" r="0" b="0"/>
          <a:stretch/>
        </p:blipFill>
        <p:spPr>
          <a:xfrm>
            <a:off x="10280160" y="936360"/>
            <a:ext cx="911160" cy="911160"/>
          </a:xfrm>
          <a:prstGeom prst="rect">
            <a:avLst/>
          </a:prstGeom>
          <a:ln w="0">
            <a:noFill/>
          </a:ln>
        </p:spPr>
      </p:pic>
      <p:pic>
        <p:nvPicPr>
          <p:cNvPr id="124" name="Picture 123" descr=""/>
          <p:cNvPicPr/>
          <p:nvPr/>
        </p:nvPicPr>
        <p:blipFill>
          <a:blip r:embed="rId7"/>
          <a:srcRect l="38992" t="0" r="0" b="0"/>
          <a:stretch/>
        </p:blipFill>
        <p:spPr>
          <a:xfrm>
            <a:off x="10222200" y="3910320"/>
            <a:ext cx="1006920" cy="911160"/>
          </a:xfrm>
          <a:prstGeom prst="rect">
            <a:avLst/>
          </a:prstGeom>
          <a:ln w="0">
            <a:noFill/>
          </a:ln>
        </p:spPr>
      </p:pic>
      <p:pic>
        <p:nvPicPr>
          <p:cNvPr id="125" name="Picture 124" descr=""/>
          <p:cNvPicPr/>
          <p:nvPr/>
        </p:nvPicPr>
        <p:blipFill>
          <a:blip r:embed="rId8"/>
          <a:stretch/>
        </p:blipFill>
        <p:spPr>
          <a:xfrm>
            <a:off x="836640" y="900000"/>
            <a:ext cx="1680120" cy="1066680"/>
          </a:xfrm>
          <a:prstGeom prst="rect">
            <a:avLst/>
          </a:prstGeom>
          <a:ln w="0">
            <a:noFill/>
          </a:ln>
        </p:spPr>
      </p:pic>
      <p:pic>
        <p:nvPicPr>
          <p:cNvPr id="126" name="Picture 125" descr=""/>
          <p:cNvPicPr/>
          <p:nvPr/>
        </p:nvPicPr>
        <p:blipFill>
          <a:blip r:embed="rId9"/>
          <a:srcRect l="42262" t="0" r="0" b="0"/>
          <a:stretch/>
        </p:blipFill>
        <p:spPr>
          <a:xfrm>
            <a:off x="1455480" y="3938760"/>
            <a:ext cx="1000080" cy="91116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126" descr=""/>
          <p:cNvPicPr/>
          <p:nvPr/>
        </p:nvPicPr>
        <p:blipFill>
          <a:blip r:embed="rId10"/>
          <a:srcRect l="42965" t="0" r="0" b="0"/>
          <a:stretch/>
        </p:blipFill>
        <p:spPr>
          <a:xfrm>
            <a:off x="1413000" y="4731120"/>
            <a:ext cx="1040040" cy="911160"/>
          </a:xfrm>
          <a:prstGeom prst="rect">
            <a:avLst/>
          </a:prstGeom>
          <a:ln w="0">
            <a:noFill/>
          </a:ln>
        </p:spPr>
      </p:pic>
      <p:pic>
        <p:nvPicPr>
          <p:cNvPr id="128" name="Picture 127" descr=""/>
          <p:cNvPicPr/>
          <p:nvPr/>
        </p:nvPicPr>
        <p:blipFill>
          <a:blip r:embed="rId11"/>
          <a:srcRect l="43542" t="0" r="0" b="0"/>
          <a:stretch/>
        </p:blipFill>
        <p:spPr>
          <a:xfrm>
            <a:off x="10146600" y="4788000"/>
            <a:ext cx="1110240" cy="911160"/>
          </a:xfrm>
          <a:prstGeom prst="rect">
            <a:avLst/>
          </a:prstGeom>
          <a:ln w="0">
            <a:noFill/>
          </a:ln>
        </p:spPr>
      </p:pic>
      <p:pic>
        <p:nvPicPr>
          <p:cNvPr id="129" name="Picture 128" descr=""/>
          <p:cNvPicPr/>
          <p:nvPr/>
        </p:nvPicPr>
        <p:blipFill>
          <a:blip r:embed="rId12"/>
          <a:srcRect l="47351" t="0" r="0" b="0"/>
          <a:stretch/>
        </p:blipFill>
        <p:spPr>
          <a:xfrm>
            <a:off x="10293480" y="1763280"/>
            <a:ext cx="911160" cy="911160"/>
          </a:xfrm>
          <a:prstGeom prst="rect">
            <a:avLst/>
          </a:prstGeom>
          <a:ln w="0">
            <a:noFill/>
          </a:ln>
        </p:spPr>
      </p:pic>
      <p:pic>
        <p:nvPicPr>
          <p:cNvPr id="130" name="Picture 129" descr=""/>
          <p:cNvPicPr/>
          <p:nvPr/>
        </p:nvPicPr>
        <p:blipFill>
          <a:blip r:embed="rId13"/>
          <a:stretch/>
        </p:blipFill>
        <p:spPr>
          <a:xfrm>
            <a:off x="828000" y="1810080"/>
            <a:ext cx="1679760" cy="886680"/>
          </a:xfrm>
          <a:prstGeom prst="rect">
            <a:avLst/>
          </a:prstGeom>
          <a:ln w="0">
            <a:noFill/>
          </a:ln>
        </p:spPr>
      </p:pic>
      <p:pic>
        <p:nvPicPr>
          <p:cNvPr id="131" name="Picture 130" descr=""/>
          <p:cNvPicPr/>
          <p:nvPr/>
        </p:nvPicPr>
        <p:blipFill>
          <a:blip r:embed="rId14"/>
          <a:stretch/>
        </p:blipFill>
        <p:spPr>
          <a:xfrm>
            <a:off x="540000" y="2700000"/>
            <a:ext cx="1976760" cy="896760"/>
          </a:xfrm>
          <a:prstGeom prst="rect">
            <a:avLst/>
          </a:prstGeom>
          <a:ln w="0">
            <a:noFill/>
          </a:ln>
        </p:spPr>
      </p:pic>
      <p:pic>
        <p:nvPicPr>
          <p:cNvPr id="132" name="Picture 131" descr=""/>
          <p:cNvPicPr/>
          <p:nvPr/>
        </p:nvPicPr>
        <p:blipFill>
          <a:blip r:embed="rId15"/>
          <a:srcRect l="48844" t="0" r="0" b="0"/>
          <a:stretch/>
        </p:blipFill>
        <p:spPr>
          <a:xfrm>
            <a:off x="10186560" y="2582280"/>
            <a:ext cx="1004760" cy="91116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 descr=""/>
          <p:cNvPicPr/>
          <p:nvPr/>
        </p:nvPicPr>
        <p:blipFill>
          <a:blip r:embed="rId16"/>
          <a:srcRect l="50063" t="0" r="0" b="0"/>
          <a:stretch/>
        </p:blipFill>
        <p:spPr>
          <a:xfrm>
            <a:off x="10146600" y="5665680"/>
            <a:ext cx="1110240" cy="911160"/>
          </a:xfrm>
          <a:prstGeom prst="rect">
            <a:avLst/>
          </a:prstGeom>
          <a:ln w="0">
            <a:noFill/>
          </a:ln>
        </p:spPr>
      </p:pic>
      <p:pic>
        <p:nvPicPr>
          <p:cNvPr id="134" name="Picture 133" descr=""/>
          <p:cNvPicPr/>
          <p:nvPr/>
        </p:nvPicPr>
        <p:blipFill>
          <a:blip r:embed="rId17"/>
          <a:srcRect l="50405" t="0" r="0" b="0"/>
          <a:stretch/>
        </p:blipFill>
        <p:spPr>
          <a:xfrm>
            <a:off x="1451520" y="5540040"/>
            <a:ext cx="1019880" cy="911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2772000" y="376920"/>
            <a:ext cx="6546240" cy="6145200"/>
          </a:xfrm>
          <a:prstGeom prst="rect">
            <a:avLst/>
          </a:prstGeom>
          <a:ln w="0">
            <a:noFill/>
          </a:ln>
        </p:spPr>
      </p:pic>
      <p:sp>
        <p:nvSpPr>
          <p:cNvPr id="136" name="Rectangle 6"/>
          <p:cNvSpPr/>
          <p:nvPr/>
        </p:nvSpPr>
        <p:spPr>
          <a:xfrm>
            <a:off x="360000" y="0"/>
            <a:ext cx="1860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Fig1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" descr=""/>
          <p:cNvPicPr/>
          <p:nvPr/>
        </p:nvPicPr>
        <p:blipFill>
          <a:blip r:embed="rId1"/>
          <a:stretch/>
        </p:blipFill>
        <p:spPr>
          <a:xfrm>
            <a:off x="2520000" y="360000"/>
            <a:ext cx="7263000" cy="621108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7"/>
          <p:cNvSpPr/>
          <p:nvPr/>
        </p:nvSpPr>
        <p:spPr>
          <a:xfrm>
            <a:off x="360000" y="0"/>
            <a:ext cx="1860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Fig2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4282200" y="360000"/>
            <a:ext cx="3276360" cy="1798920"/>
          </a:xfrm>
          <a:prstGeom prst="rect">
            <a:avLst/>
          </a:prstGeom>
          <a:ln w="0">
            <a:noFill/>
          </a:ln>
        </p:spPr>
      </p:pic>
      <p:pic>
        <p:nvPicPr>
          <p:cNvPr id="140" name="" descr=""/>
          <p:cNvPicPr/>
          <p:nvPr/>
        </p:nvPicPr>
        <p:blipFill>
          <a:blip r:embed="rId2"/>
          <a:stretch/>
        </p:blipFill>
        <p:spPr>
          <a:xfrm>
            <a:off x="4282560" y="2448000"/>
            <a:ext cx="3276360" cy="1762920"/>
          </a:xfrm>
          <a:prstGeom prst="rect">
            <a:avLst/>
          </a:prstGeom>
          <a:ln w="0">
            <a:noFill/>
          </a:ln>
        </p:spPr>
      </p:pic>
      <p:pic>
        <p:nvPicPr>
          <p:cNvPr id="141" name="" descr=""/>
          <p:cNvPicPr/>
          <p:nvPr/>
        </p:nvPicPr>
        <p:blipFill>
          <a:blip r:embed="rId3"/>
          <a:stretch/>
        </p:blipFill>
        <p:spPr>
          <a:xfrm>
            <a:off x="4248360" y="4500000"/>
            <a:ext cx="3310560" cy="1798920"/>
          </a:xfrm>
          <a:prstGeom prst="rect">
            <a:avLst/>
          </a:prstGeom>
          <a:ln w="0">
            <a:noFill/>
          </a:ln>
        </p:spPr>
      </p:pic>
      <p:pic>
        <p:nvPicPr>
          <p:cNvPr id="142" name="Picture 1" descr=""/>
          <p:cNvPicPr/>
          <p:nvPr/>
        </p:nvPicPr>
        <p:blipFill>
          <a:blip r:embed="rId4"/>
          <a:srcRect l="61838" t="50924" r="1620" b="41855"/>
          <a:stretch/>
        </p:blipFill>
        <p:spPr>
          <a:xfrm>
            <a:off x="8820000" y="2880000"/>
            <a:ext cx="1438560" cy="371160"/>
          </a:xfrm>
          <a:prstGeom prst="rect">
            <a:avLst/>
          </a:prstGeom>
          <a:ln w="0">
            <a:noFill/>
          </a:ln>
        </p:spPr>
      </p:pic>
      <p:pic>
        <p:nvPicPr>
          <p:cNvPr id="143" name="Picture 2" descr=""/>
          <p:cNvPicPr/>
          <p:nvPr/>
        </p:nvPicPr>
        <p:blipFill>
          <a:blip r:embed="rId5"/>
          <a:srcRect l="61838" t="43772" r="1620" b="49155"/>
          <a:stretch/>
        </p:blipFill>
        <p:spPr>
          <a:xfrm>
            <a:off x="8823600" y="3252600"/>
            <a:ext cx="1434960" cy="312480"/>
          </a:xfrm>
          <a:prstGeom prst="rect">
            <a:avLst/>
          </a:prstGeom>
          <a:ln w="0">
            <a:noFill/>
          </a:ln>
        </p:spPr>
      </p:pic>
      <p:sp>
        <p:nvSpPr>
          <p:cNvPr id="144" name="Rectangle 2"/>
          <p:cNvSpPr/>
          <p:nvPr/>
        </p:nvSpPr>
        <p:spPr>
          <a:xfrm>
            <a:off x="360000" y="216000"/>
            <a:ext cx="1860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Fig3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8"/>
          <p:cNvSpPr/>
          <p:nvPr/>
        </p:nvSpPr>
        <p:spPr>
          <a:xfrm>
            <a:off x="360000" y="216000"/>
            <a:ext cx="1860120" cy="45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2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Fig4</a:t>
            </a:r>
            <a:endParaRPr b="0" lang="en-GB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4" descr=""/>
          <p:cNvPicPr/>
          <p:nvPr/>
        </p:nvPicPr>
        <p:blipFill>
          <a:blip r:embed="rId1"/>
          <a:stretch/>
        </p:blipFill>
        <p:spPr>
          <a:xfrm>
            <a:off x="8784000" y="648000"/>
            <a:ext cx="2948400" cy="3812400"/>
          </a:xfrm>
          <a:prstGeom prst="rect">
            <a:avLst/>
          </a:prstGeom>
          <a:ln w="0">
            <a:noFill/>
          </a:ln>
        </p:spPr>
      </p:pic>
      <p:sp>
        <p:nvSpPr>
          <p:cNvPr id="147" name="Rectangle 145"/>
          <p:cNvSpPr/>
          <p:nvPr/>
        </p:nvSpPr>
        <p:spPr>
          <a:xfrm>
            <a:off x="0" y="-65880"/>
            <a:ext cx="3776400" cy="81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GB" sz="32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Bacteriocin</a:t>
            </a:r>
            <a:endParaRPr b="0" lang="en-GB" sz="3200" spc="-1" strike="noStrike">
              <a:latin typeface="Arial"/>
            </a:endParaRPr>
          </a:p>
        </p:txBody>
      </p:sp>
      <p:sp>
        <p:nvSpPr>
          <p:cNvPr id="148" name="Rectangle 3"/>
          <p:cNvSpPr/>
          <p:nvPr/>
        </p:nvSpPr>
        <p:spPr>
          <a:xfrm>
            <a:off x="1459800" y="36000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49" name="Rectangle 4"/>
          <p:cNvSpPr/>
          <p:nvPr/>
        </p:nvSpPr>
        <p:spPr>
          <a:xfrm>
            <a:off x="4519800" y="36000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0" name="Rectangle 5"/>
          <p:cNvSpPr/>
          <p:nvPr/>
        </p:nvSpPr>
        <p:spPr>
          <a:xfrm>
            <a:off x="9379800" y="33228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51" name="Rectangle 1"/>
          <p:cNvSpPr/>
          <p:nvPr/>
        </p:nvSpPr>
        <p:spPr>
          <a:xfrm>
            <a:off x="3780000" y="450000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2"/>
          <a:srcRect l="0" t="22228" r="0" b="18331"/>
          <a:stretch/>
        </p:blipFill>
        <p:spPr>
          <a:xfrm>
            <a:off x="4149000" y="5040000"/>
            <a:ext cx="6288480" cy="1653120"/>
          </a:xfrm>
          <a:prstGeom prst="rect">
            <a:avLst/>
          </a:prstGeom>
          <a:ln w="0"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1490760" y="638640"/>
            <a:ext cx="2106720" cy="4038840"/>
          </a:xfrm>
          <a:prstGeom prst="rect">
            <a:avLst/>
          </a:prstGeom>
          <a:ln w="0"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rcRect l="0" t="0" r="22479" b="0"/>
          <a:stretch/>
        </p:blipFill>
        <p:spPr>
          <a:xfrm>
            <a:off x="4500000" y="720000"/>
            <a:ext cx="3417480" cy="3777480"/>
          </a:xfrm>
          <a:prstGeom prst="rect">
            <a:avLst/>
          </a:prstGeom>
          <a:ln w="0">
            <a:noFill/>
          </a:ln>
        </p:spPr>
      </p:pic>
      <p:pic>
        <p:nvPicPr>
          <p:cNvPr id="155" name="" descr=""/>
          <p:cNvPicPr/>
          <p:nvPr/>
        </p:nvPicPr>
        <p:blipFill>
          <a:blip r:embed="rId5"/>
          <a:stretch/>
        </p:blipFill>
        <p:spPr>
          <a:xfrm>
            <a:off x="900000" y="3717360"/>
            <a:ext cx="4415400" cy="276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1" descr=""/>
          <p:cNvPicPr/>
          <p:nvPr/>
        </p:nvPicPr>
        <p:blipFill>
          <a:blip r:embed="rId1"/>
          <a:srcRect l="0" t="0" r="0" b="8812"/>
          <a:stretch/>
        </p:blipFill>
        <p:spPr>
          <a:xfrm>
            <a:off x="7892280" y="3852000"/>
            <a:ext cx="1738080" cy="302004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152" descr=""/>
          <p:cNvPicPr/>
          <p:nvPr/>
        </p:nvPicPr>
        <p:blipFill>
          <a:blip r:embed="rId2"/>
          <a:srcRect l="0" t="0" r="0" b="4647"/>
          <a:stretch/>
        </p:blipFill>
        <p:spPr>
          <a:xfrm>
            <a:off x="2052000" y="3888000"/>
            <a:ext cx="5499720" cy="287604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153" descr=""/>
          <p:cNvPicPr/>
          <p:nvPr/>
        </p:nvPicPr>
        <p:blipFill>
          <a:blip r:embed="rId3"/>
          <a:srcRect l="14173" t="0" r="14919" b="0"/>
          <a:stretch/>
        </p:blipFill>
        <p:spPr>
          <a:xfrm>
            <a:off x="6486840" y="73440"/>
            <a:ext cx="4736160" cy="3666960"/>
          </a:xfrm>
          <a:prstGeom prst="rect">
            <a:avLst/>
          </a:prstGeom>
          <a:ln w="0">
            <a:noFill/>
          </a:ln>
        </p:spPr>
      </p:pic>
      <p:pic>
        <p:nvPicPr>
          <p:cNvPr id="159" name="Picture 154" descr=""/>
          <p:cNvPicPr/>
          <p:nvPr/>
        </p:nvPicPr>
        <p:blipFill>
          <a:blip r:embed="rId4"/>
          <a:stretch/>
        </p:blipFill>
        <p:spPr>
          <a:xfrm>
            <a:off x="406440" y="108000"/>
            <a:ext cx="5601960" cy="3582360"/>
          </a:xfrm>
          <a:prstGeom prst="rect">
            <a:avLst/>
          </a:prstGeom>
          <a:ln w="0">
            <a:noFill/>
          </a:ln>
        </p:spPr>
      </p:pic>
      <p:sp>
        <p:nvSpPr>
          <p:cNvPr id="160" name="TextBox 1"/>
          <p:cNvSpPr/>
          <p:nvPr/>
        </p:nvSpPr>
        <p:spPr>
          <a:xfrm>
            <a:off x="290556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1" name="TextBox 6"/>
          <p:cNvSpPr/>
          <p:nvPr/>
        </p:nvSpPr>
        <p:spPr>
          <a:xfrm>
            <a:off x="5859000" y="4526640"/>
            <a:ext cx="117036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2400" spc="-1" strike="noStrike">
              <a:latin typeface="Arial"/>
            </a:endParaRPr>
          </a:p>
        </p:txBody>
      </p:sp>
      <p:sp>
        <p:nvSpPr>
          <p:cNvPr id="162" name="Straight Connector 4"/>
          <p:cNvSpPr/>
          <p:nvPr/>
        </p:nvSpPr>
        <p:spPr>
          <a:xfrm>
            <a:off x="2618280" y="4632480"/>
            <a:ext cx="164592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Straight Connector 10"/>
          <p:cNvSpPr/>
          <p:nvPr/>
        </p:nvSpPr>
        <p:spPr>
          <a:xfrm>
            <a:off x="5198040" y="4895640"/>
            <a:ext cx="219456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Right Bracket 7"/>
          <p:cNvSpPr/>
          <p:nvPr/>
        </p:nvSpPr>
        <p:spPr>
          <a:xfrm>
            <a:off x="11152800" y="1371600"/>
            <a:ext cx="42480" cy="32940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Right Bracket 13"/>
          <p:cNvSpPr/>
          <p:nvPr/>
        </p:nvSpPr>
        <p:spPr>
          <a:xfrm>
            <a:off x="11152800" y="1759680"/>
            <a:ext cx="42480" cy="545400"/>
          </a:xfrm>
          <a:prstGeom prst="rightBracket">
            <a:avLst>
              <a:gd name="adj" fmla="val 8333"/>
            </a:avLst>
          </a:prstGeom>
          <a:noFill/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TextBox 14"/>
          <p:cNvSpPr/>
          <p:nvPr/>
        </p:nvSpPr>
        <p:spPr>
          <a:xfrm>
            <a:off x="11202840" y="136872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a.25.1.1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7" name="TextBox 15"/>
          <p:cNvSpPr/>
          <p:nvPr/>
        </p:nvSpPr>
        <p:spPr>
          <a:xfrm>
            <a:off x="11216880" y="1811880"/>
            <a:ext cx="8409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6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a.25.1.2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168" name="Rectangle 3"/>
          <p:cNvSpPr/>
          <p:nvPr/>
        </p:nvSpPr>
        <p:spPr>
          <a:xfrm>
            <a:off x="420840" y="51228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69" name="Rectangle 3"/>
          <p:cNvSpPr/>
          <p:nvPr/>
        </p:nvSpPr>
        <p:spPr>
          <a:xfrm>
            <a:off x="6211800" y="51228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0" name="Rectangle 3"/>
          <p:cNvSpPr/>
          <p:nvPr/>
        </p:nvSpPr>
        <p:spPr>
          <a:xfrm>
            <a:off x="2097000" y="383760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71" name="Rectangle 3"/>
          <p:cNvSpPr/>
          <p:nvPr/>
        </p:nvSpPr>
        <p:spPr>
          <a:xfrm>
            <a:off x="7777440" y="3837600"/>
            <a:ext cx="48060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1" lang="en-GB" sz="18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9178</TotalTime>
  <Application>LibreOffice/7.3.7.2$Linux_X86_64 LibreOffice_project/30$Build-2</Application>
  <AppVersion>15.0000</AppVersion>
  <Words>67</Words>
  <Paragraphs>39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2022-12-23T10:12:14Z</dcterms:created>
  <dc:creator>Choopanian</dc:creator>
  <dc:description/>
  <dc:language>en-GB</dc:language>
  <cp:lastModifiedBy/>
  <dcterms:modified xsi:type="dcterms:W3CDTF">2023-11-22T15:00:12Z</dcterms:modified>
  <cp:revision>186</cp:revision>
  <dc:subject/>
  <dc:title>Pilot SLAM-Seq data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6</vt:i4>
  </property>
  <property fmtid="{D5CDD505-2E9C-101B-9397-08002B2CF9AE}" pid="3" name="Notes">
    <vt:i4>1</vt:i4>
  </property>
  <property fmtid="{D5CDD505-2E9C-101B-9397-08002B2CF9AE}" pid="4" name="PresentationFormat">
    <vt:lpwstr>Widescreen</vt:lpwstr>
  </property>
  <property fmtid="{D5CDD505-2E9C-101B-9397-08002B2CF9AE}" pid="5" name="Slides">
    <vt:i4>7</vt:i4>
  </property>
</Properties>
</file>